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56" r:id="rId2"/>
    <p:sldId id="257" r:id="rId3"/>
    <p:sldId id="258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A3A8DC-2789-4BA8-9EB7-10E22277085C}" v="1" dt="2023-06-06T04:16:48.0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1A3A8DC-2789-4BA8-9EB7-10E22277085C}"/>
    <pc:docChg chg="modSld">
      <pc:chgData name="Narelle Wheaton" userId="6e1b2b30-480e-4f91-806b-6735d5b9e446" providerId="ADAL" clId="{51A3A8DC-2789-4BA8-9EB7-10E22277085C}" dt="2023-06-06T04:16:48.081" v="0" actId="207"/>
      <pc:docMkLst>
        <pc:docMk/>
      </pc:docMkLst>
      <pc:sldChg chg="modSp">
        <pc:chgData name="Narelle Wheaton" userId="6e1b2b30-480e-4f91-806b-6735d5b9e446" providerId="ADAL" clId="{51A3A8DC-2789-4BA8-9EB7-10E22277085C}" dt="2023-06-06T04:16:48.081" v="0" actId="207"/>
        <pc:sldMkLst>
          <pc:docMk/>
          <pc:sldMk cId="0" sldId="256"/>
        </pc:sldMkLst>
        <pc:spChg chg="mod">
          <ac:chgData name="Narelle Wheaton" userId="6e1b2b30-480e-4f91-806b-6735d5b9e446" providerId="ADAL" clId="{51A3A8DC-2789-4BA8-9EB7-10E22277085C}" dt="2023-06-06T04:16:48.081" v="0" actId="207"/>
          <ac:spMkLst>
            <pc:docMk/>
            <pc:sldMk cId="0" sldId="256"/>
            <ac:spMk id="2050" creationId="{3BC6D66B-9790-B40E-B028-545BE6277FB9}"/>
          </ac:spMkLst>
        </pc:spChg>
      </pc:sldChg>
      <pc:sldChg chg="modSp">
        <pc:chgData name="Narelle Wheaton" userId="6e1b2b30-480e-4f91-806b-6735d5b9e446" providerId="ADAL" clId="{51A3A8DC-2789-4BA8-9EB7-10E22277085C}" dt="2023-06-06T04:16:48.081" v="0" actId="207"/>
        <pc:sldMkLst>
          <pc:docMk/>
          <pc:sldMk cId="0" sldId="257"/>
        </pc:sldMkLst>
        <pc:spChg chg="mod">
          <ac:chgData name="Narelle Wheaton" userId="6e1b2b30-480e-4f91-806b-6735d5b9e446" providerId="ADAL" clId="{51A3A8DC-2789-4BA8-9EB7-10E22277085C}" dt="2023-06-06T04:16:48.081" v="0" actId="207"/>
          <ac:spMkLst>
            <pc:docMk/>
            <pc:sldMk cId="0" sldId="257"/>
            <ac:spMk id="3074" creationId="{7BCCFEB2-8030-0A05-7DD2-38E0CF58B829}"/>
          </ac:spMkLst>
        </pc:spChg>
      </pc:sldChg>
      <pc:sldChg chg="modSp">
        <pc:chgData name="Narelle Wheaton" userId="6e1b2b30-480e-4f91-806b-6735d5b9e446" providerId="ADAL" clId="{51A3A8DC-2789-4BA8-9EB7-10E22277085C}" dt="2023-06-06T04:16:48.081" v="0" actId="207"/>
        <pc:sldMkLst>
          <pc:docMk/>
          <pc:sldMk cId="0" sldId="258"/>
        </pc:sldMkLst>
        <pc:spChg chg="mod">
          <ac:chgData name="Narelle Wheaton" userId="6e1b2b30-480e-4f91-806b-6735d5b9e446" providerId="ADAL" clId="{51A3A8DC-2789-4BA8-9EB7-10E22277085C}" dt="2023-06-06T04:16:48.081" v="0" actId="207"/>
          <ac:spMkLst>
            <pc:docMk/>
            <pc:sldMk cId="0" sldId="258"/>
            <ac:spMk id="4098" creationId="{8419C4E2-4BE8-BFAA-EB09-2FB68F6F0CE8}"/>
          </ac:spMkLst>
        </pc:spChg>
      </pc:sldChg>
      <pc:sldChg chg="modSp">
        <pc:chgData name="Narelle Wheaton" userId="6e1b2b30-480e-4f91-806b-6735d5b9e446" providerId="ADAL" clId="{51A3A8DC-2789-4BA8-9EB7-10E22277085C}" dt="2023-06-06T04:16:48.081" v="0" actId="207"/>
        <pc:sldMkLst>
          <pc:docMk/>
          <pc:sldMk cId="0" sldId="259"/>
        </pc:sldMkLst>
        <pc:spChg chg="mod">
          <ac:chgData name="Narelle Wheaton" userId="6e1b2b30-480e-4f91-806b-6735d5b9e446" providerId="ADAL" clId="{51A3A8DC-2789-4BA8-9EB7-10E22277085C}" dt="2023-06-06T04:16:48.081" v="0" actId="207"/>
          <ac:spMkLst>
            <pc:docMk/>
            <pc:sldMk cId="0" sldId="259"/>
            <ac:spMk id="5122" creationId="{4CBDC098-3498-677F-B008-80862F476437}"/>
          </ac:spMkLst>
        </pc:spChg>
        <pc:spChg chg="mod">
          <ac:chgData name="Narelle Wheaton" userId="6e1b2b30-480e-4f91-806b-6735d5b9e446" providerId="ADAL" clId="{51A3A8DC-2789-4BA8-9EB7-10E22277085C}" dt="2023-06-06T04:16:48.081" v="0" actId="207"/>
          <ac:spMkLst>
            <pc:docMk/>
            <pc:sldMk cId="0" sldId="259"/>
            <ac:spMk id="6147" creationId="{7A6DD38C-597A-C58E-F356-5E910C0B1FAB}"/>
          </ac:spMkLst>
        </pc:spChg>
      </pc:sldChg>
      <pc:sldChg chg="modSp">
        <pc:chgData name="Narelle Wheaton" userId="6e1b2b30-480e-4f91-806b-6735d5b9e446" providerId="ADAL" clId="{51A3A8DC-2789-4BA8-9EB7-10E22277085C}" dt="2023-06-06T04:16:48.081" v="0" actId="207"/>
        <pc:sldMkLst>
          <pc:docMk/>
          <pc:sldMk cId="0" sldId="261"/>
        </pc:sldMkLst>
        <pc:spChg chg="mod">
          <ac:chgData name="Narelle Wheaton" userId="6e1b2b30-480e-4f91-806b-6735d5b9e446" providerId="ADAL" clId="{51A3A8DC-2789-4BA8-9EB7-10E22277085C}" dt="2023-06-06T04:16:48.081" v="0" actId="207"/>
          <ac:spMkLst>
            <pc:docMk/>
            <pc:sldMk cId="0" sldId="261"/>
            <ac:spMk id="5122" creationId="{2E677B69-0FE7-EF31-A676-B67D2349876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B0C11-99BB-05D6-F6F5-A871FF153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5AF4D3-D917-D1E2-683C-93DBA2E9B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B337F-949C-4B46-FCA5-645569458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141A4-4120-4486-BEE7-1A142065AE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6556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6EA5A-5569-145E-BF1C-04F5A0DCD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810D9-6560-994D-8B46-E69E42DED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105AA-E151-64AC-7D17-8484CE47A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06B59-2D4D-4945-A4F4-E26B413439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4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4E8DE-1C1C-9F01-097D-824E8500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84E537-A767-B8E1-B69B-AE9920193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F5E23-B7D1-BB7E-D350-D4172B5D1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26A06-3C53-4E00-AA94-73B3F48BE1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6206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1815E-85F3-F8E8-243F-FF4476DEE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23AED-D4A4-4D73-6294-57312897E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BBE2B-EBB1-B736-47EA-738091126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2A51D-0AA1-41BF-AEF2-B3A3A9BBD5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02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D9831E-84B5-969C-17B2-DEA3859AD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C2DF8-3CDF-D70E-5F6D-A45683C69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F8A9-7CE8-C135-B3A3-180064BBD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FE5B1-AD01-4947-BFFB-B8B1978E51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8076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F95293-C35D-42CD-D84E-8FB968246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78F5AC-20C3-AFD9-243E-30ED2245D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F24060E-149A-7B0C-E86F-1AC0F10AD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2CAA8-5B11-4115-8148-72E42BDB92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957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A16375B-829F-F70D-F00C-3DE8A977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5E042DC-CF9E-A0DF-44C0-5033A416E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51236DB-9083-C87D-AECA-231364E92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A765C-0C4E-4A82-9B89-4428D7272F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094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D21203E-6023-F65C-870F-5E50546A0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8536DB-54FA-32FC-32F0-EE14454D4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740A17-B9C0-B61E-5DBF-B9EEB8B35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285D5-BE34-4CD5-9D31-C7A4BCED8C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4374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F8D7A18-B3DA-D728-7D64-35D7F587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606376C-70AC-D4FC-21E2-E268E269B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45204A4-87C6-4679-7899-615834BB2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35E82-C532-460E-8C89-FDC58CB160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691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A058DA-9E56-873E-8844-11D9ADCEC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D56912-3AA3-8209-2DD1-D37CDF82D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AB65C4-FF14-A695-8363-2F6DFB48A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05B63-8D85-4BA9-8F5F-F1F612724D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84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B5569B-5516-0C24-115B-F0DEE20A1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F23410-240B-0CF8-3CD5-D5FD9D2DA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BD2600-29F0-5ECD-BC36-E8AFC86F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A744F-D61E-4EAF-B01D-508CF541E0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812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B8A1333-2ED1-374E-7822-1723DCD2A0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E0EEBD3-54E2-4CFB-81DD-11BCDBFDD9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6B30A-FBF6-284A-2DD6-5888BED2A1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31CEB4-59E4-58DD-B1AA-F0BCAC475C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92505-84D1-C0F0-70A9-F5D1E6015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C2299E-3D8A-4362-8DB6-BBC104A17A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3BC6D66B-9790-B40E-B028-545BE6277FB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004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Verse 1</a:t>
            </a:r>
            <a:endParaRPr lang="en-US" altLang="en-US" sz="40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4000" dirty="0">
                <a:solidFill>
                  <a:schemeClr val="tx1"/>
                </a:solidFill>
              </a:rPr>
              <a:t>For the beauty of the earth,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For the beauty of the skies,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For the love which from our birth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Over and around us lies,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Father, unto thee we raise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This our sacrifice of praise.</a:t>
            </a:r>
            <a:endParaRPr lang="en-AU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BCCFEB2-8030-0A05-7DD2-38E0CF58B82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343025" y="1376363"/>
            <a:ext cx="9505950" cy="4105275"/>
          </a:xfrm>
        </p:spPr>
        <p:txBody>
          <a:bodyPr/>
          <a:lstStyle/>
          <a:p>
            <a:pPr algn="ctr" eaLnBrk="1" hangingPunct="1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2600" dirty="0">
                <a:solidFill>
                  <a:schemeClr val="tx1"/>
                </a:solidFill>
              </a:rPr>
              <a:t>Verse 2</a:t>
            </a:r>
          </a:p>
          <a:p>
            <a:pPr algn="ctr" eaLnBrk="1" hangingPunct="1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the beauty of each hour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Of the day and of the night,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Hill and vale and tree and flower,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Sun and moon and stars of light,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Father, unto thee we raise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This our sacrifice of praise.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8419C4E2-4BE8-BFAA-EB09-2FB68F6F0C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71700" y="1473200"/>
            <a:ext cx="7848600" cy="39116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2400" dirty="0">
                <a:solidFill>
                  <a:schemeClr val="tx1"/>
                </a:solidFill>
              </a:rPr>
              <a:t>Verse 3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the joy of ear and eye,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the heart and mind's delight,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the mystic harmony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Linking sense to sound and sight,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Father, unto thee we raise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This our sacrifice of praise.</a:t>
            </a:r>
            <a:endParaRPr lang="en-AU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2E677B69-0FE7-EF31-A676-B67D234987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3600" y="1449388"/>
            <a:ext cx="7924800" cy="39592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4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the joy of human love,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Brother, sister, parent, child,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Friends on earth, and friends above,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all gentle thoughts and mild,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Father, unto thee we raise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This our sacrifice of praise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CBDC098-3498-677F-B008-80862F4764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altLang="en-US" dirty="0">
                <a:solidFill>
                  <a:schemeClr val="tx1"/>
                </a:solidFill>
                <a:latin typeface="+mn-lt"/>
              </a:rPr>
              <a:t>			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7A6DD38C-597A-C58E-F356-5E910C0B1F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8563" y="1449388"/>
            <a:ext cx="9793287" cy="39592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2400" dirty="0">
                <a:solidFill>
                  <a:schemeClr val="tx1"/>
                </a:solidFill>
              </a:rPr>
              <a:t>Verse 5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For each perfect gift of thine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To our race so freely given,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Graces human and divine,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Flowers of earth and buds of Heaven,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Father, unto thee we raise</a:t>
            </a:r>
          </a:p>
          <a:p>
            <a:pPr algn="ctr" eaLnBrk="1" hangingPunct="1"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This our sacrifice of praise.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8D7776-1E4B-7CF6-D8A8-01B4DC5EAFE8}"/>
              </a:ext>
            </a:extLst>
          </p:cNvPr>
          <p:cNvSpPr/>
          <p:nvPr/>
        </p:nvSpPr>
        <p:spPr>
          <a:xfrm>
            <a:off x="334963" y="5635625"/>
            <a:ext cx="4572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2645685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 err="1">
                <a:latin typeface="akagi_probook"/>
              </a:rPr>
              <a:t>Folliott</a:t>
            </a:r>
            <a:r>
              <a:rPr lang="en-AU" sz="1050" dirty="0">
                <a:latin typeface="akagi_probook"/>
              </a:rPr>
              <a:t> Sandford </a:t>
            </a:r>
            <a:r>
              <a:rPr lang="en-AU" sz="1050" dirty="0" err="1">
                <a:latin typeface="akagi_probook"/>
              </a:rPr>
              <a:t>Pierpoint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248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   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Perth Fortress Salvos</dc:creator>
  <cp:lastModifiedBy>Narelle Wheaton</cp:lastModifiedBy>
  <cp:revision>8</cp:revision>
  <dcterms:created xsi:type="dcterms:W3CDTF">1999-02-26T01:36:31Z</dcterms:created>
  <dcterms:modified xsi:type="dcterms:W3CDTF">2023-06-06T04:16:48Z</dcterms:modified>
</cp:coreProperties>
</file>